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63" r:id="rId5"/>
    <p:sldId id="265" r:id="rId6"/>
    <p:sldId id="267" r:id="rId7"/>
    <p:sldId id="259" r:id="rId8"/>
    <p:sldId id="264" r:id="rId9"/>
    <p:sldId id="269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/>
    <p:restoredTop sz="95775"/>
  </p:normalViewPr>
  <p:slideViewPr>
    <p:cSldViewPr snapToGrid="0">
      <p:cViewPr varScale="1">
        <p:scale>
          <a:sx n="115" d="100"/>
          <a:sy n="115" d="100"/>
        </p:scale>
        <p:origin x="208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9/8/23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9/8/23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9/8/23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9/8/23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9/8/23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9/8/23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9/8/23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9/8/23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9/8/23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9/8/23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9/8/23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9/8/23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9/8/23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9/8/23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9/8/23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9/8/23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9/8/23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accent1"/>
          </a:fgClr>
          <a:bgClr>
            <a:schemeClr val="accent6">
              <a:lumMod val="40000"/>
              <a:lumOff val="6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9/8/23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frussen.github.io/salary_predictor/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B2967-F47F-67AC-E795-7CF1DAAC44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T" b="1" dirty="0"/>
              <a:t>Salary Predictor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307CEA-71D3-EE0A-843C-88FF00D325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T" sz="1800" b="1" dirty="0"/>
              <a:t>Explore Employee Salaries and Job Roles Across Industries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35825522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B4ED9B-9F7E-457B-A611-18AEE4E56F91}"/>
              </a:ext>
            </a:extLst>
          </p:cNvPr>
          <p:cNvSpPr txBox="1"/>
          <p:nvPr/>
        </p:nvSpPr>
        <p:spPr>
          <a:xfrm>
            <a:off x="10278319" y="27316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T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B5D44D5-DF53-E1F4-8B18-CF8822FFDB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8950" y="1840435"/>
            <a:ext cx="8825658" cy="2677648"/>
          </a:xfrm>
        </p:spPr>
        <p:txBody>
          <a:bodyPr anchor="ctr"/>
          <a:lstStyle/>
          <a:p>
            <a:pPr algn="ctr"/>
            <a:r>
              <a:rPr lang="en-IT" sz="8800" b="1" dirty="0">
                <a:solidFill>
                  <a:schemeClr val="bg1">
                    <a:lumMod val="95000"/>
                  </a:schemeClr>
                </a:solidFill>
              </a:rPr>
              <a:t>THE END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FBC6FC-25C4-4A7A-11BF-CBF77E89A70A}"/>
              </a:ext>
            </a:extLst>
          </p:cNvPr>
          <p:cNvSpPr txBox="1"/>
          <p:nvPr/>
        </p:nvSpPr>
        <p:spPr>
          <a:xfrm>
            <a:off x="1331088" y="5017565"/>
            <a:ext cx="38543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This was Salary Predictor by Babitha &amp; Francesco</a:t>
            </a:r>
          </a:p>
        </p:txBody>
      </p:sp>
    </p:spTree>
    <p:extLst>
      <p:ext uri="{BB962C8B-B14F-4D97-AF65-F5344CB8AC3E}">
        <p14:creationId xmlns:p14="http://schemas.microsoft.com/office/powerpoint/2010/main" val="2519997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C628D-7BA8-D61D-B50A-420B31AE3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b="1" dirty="0"/>
              <a:t>Purpose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237CA-1A60-7FDD-1A50-EAAB5BAEF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3" y="2936631"/>
            <a:ext cx="10345385" cy="896815"/>
          </a:xfrm>
        </p:spPr>
        <p:txBody>
          <a:bodyPr>
            <a:normAutofit/>
          </a:bodyPr>
          <a:lstStyle/>
          <a:p>
            <a:r>
              <a:rPr lang="en-IT" dirty="0"/>
              <a:t>Are you curious about forecasting your upcoming salary?</a:t>
            </a:r>
            <a:endParaRPr lang="en-GB" dirty="0"/>
          </a:p>
          <a:p>
            <a:r>
              <a:rPr lang="en-GB" dirty="0"/>
              <a:t>Are you interested in having a benchmark to guide your negotiation efforts?</a:t>
            </a:r>
            <a:endParaRPr lang="en-I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3EE401-120E-4EC8-D38E-48021F3B9BC5}"/>
              </a:ext>
            </a:extLst>
          </p:cNvPr>
          <p:cNvSpPr txBox="1"/>
          <p:nvPr/>
        </p:nvSpPr>
        <p:spPr>
          <a:xfrm>
            <a:off x="1154953" y="4166885"/>
            <a:ext cx="87614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The </a:t>
            </a:r>
            <a:r>
              <a:rPr lang="en-IT" b="1" dirty="0">
                <a:solidFill>
                  <a:schemeClr val="accent6">
                    <a:lumMod val="75000"/>
                  </a:schemeClr>
                </a:solidFill>
              </a:rPr>
              <a:t>Salary Predictor</a:t>
            </a:r>
            <a:r>
              <a:rPr lang="en-IT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IT" dirty="0"/>
              <a:t>will help you answer those questions and more!</a:t>
            </a:r>
          </a:p>
          <a:p>
            <a:endParaRPr lang="en-IT" dirty="0"/>
          </a:p>
          <a:p>
            <a:endParaRPr lang="en-IT" dirty="0"/>
          </a:p>
          <a:p>
            <a:r>
              <a:rPr lang="en-IT" dirty="0"/>
              <a:t>Follow through to understand how this tool works and how can you use it…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440493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F25BB-10A1-7354-EB94-C55CFA0F3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4501662"/>
            <a:ext cx="9780521" cy="1330651"/>
          </a:xfrm>
        </p:spPr>
        <p:txBody>
          <a:bodyPr anchor="ctr">
            <a:normAutofit/>
          </a:bodyPr>
          <a:lstStyle/>
          <a:p>
            <a:pPr algn="ctr"/>
            <a:r>
              <a:rPr lang="en-IT" sz="4800" b="1" dirty="0"/>
              <a:t>The Dataset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039AA5FF-A54B-D737-68AE-53F5548498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1938" y="5536665"/>
            <a:ext cx="9319848" cy="493712"/>
          </a:xfrm>
        </p:spPr>
        <p:txBody>
          <a:bodyPr>
            <a:normAutofit/>
          </a:bodyPr>
          <a:lstStyle/>
          <a:p>
            <a:pPr algn="ctr"/>
            <a:r>
              <a:rPr lang="en-IT" sz="2400" b="1" dirty="0"/>
              <a:t>WHERE EVERYTHING BEGINS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B4ED9B-9F7E-457B-A611-18AEE4E56F91}"/>
              </a:ext>
            </a:extLst>
          </p:cNvPr>
          <p:cNvSpPr txBox="1"/>
          <p:nvPr/>
        </p:nvSpPr>
        <p:spPr>
          <a:xfrm>
            <a:off x="10278319" y="27316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T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F4538F-B53C-0612-1FE6-D63AAEBA031C}"/>
              </a:ext>
            </a:extLst>
          </p:cNvPr>
          <p:cNvSpPr txBox="1">
            <a:spLocks/>
          </p:cNvSpPr>
          <p:nvPr/>
        </p:nvSpPr>
        <p:spPr>
          <a:xfrm>
            <a:off x="1256524" y="827623"/>
            <a:ext cx="9678951" cy="31006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T" dirty="0"/>
              <a:t>The only way to make good predictions is to have a good</a:t>
            </a:r>
            <a:r>
              <a:rPr lang="en-IT" b="1" dirty="0"/>
              <a:t> Dataset</a:t>
            </a:r>
          </a:p>
          <a:p>
            <a:pPr marL="0" indent="0">
              <a:buNone/>
            </a:pPr>
            <a:endParaRPr lang="en-IT" b="1" dirty="0"/>
          </a:p>
          <a:p>
            <a:pPr marL="0" indent="0">
              <a:buNone/>
            </a:pPr>
            <a:r>
              <a:rPr lang="en-IT" b="1" dirty="0"/>
              <a:t> </a:t>
            </a:r>
            <a:r>
              <a:rPr lang="en-IT" dirty="0"/>
              <a:t>The one we chose include:</a:t>
            </a:r>
          </a:p>
          <a:p>
            <a:r>
              <a:rPr lang="en-IT" dirty="0"/>
              <a:t>11 columns and 3300 rows</a:t>
            </a:r>
          </a:p>
          <a:p>
            <a:r>
              <a:rPr lang="en-IT" dirty="0"/>
              <a:t>Data from over 70 countries all around the world</a:t>
            </a:r>
          </a:p>
          <a:p>
            <a:r>
              <a:rPr lang="en-IT" dirty="0"/>
              <a:t>Employees job title, experience level, employment type and residence</a:t>
            </a:r>
          </a:p>
          <a:p>
            <a:r>
              <a:rPr lang="en-IT" dirty="0"/>
              <a:t>Information about year, remote ratio and company size</a:t>
            </a:r>
          </a:p>
        </p:txBody>
      </p:sp>
    </p:spTree>
    <p:extLst>
      <p:ext uri="{BB962C8B-B14F-4D97-AF65-F5344CB8AC3E}">
        <p14:creationId xmlns:p14="http://schemas.microsoft.com/office/powerpoint/2010/main" val="1304256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673774-603D-84E8-DCD7-564EA4518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250" y="2186160"/>
            <a:ext cx="4225490" cy="2404357"/>
          </a:xfrm>
        </p:spPr>
        <p:txBody>
          <a:bodyPr>
            <a:normAutofit/>
          </a:bodyPr>
          <a:lstStyle/>
          <a:p>
            <a:pPr algn="l"/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Söhne"/>
              </a:rPr>
              <a:t>Exploratory Data Analysis</a:t>
            </a:r>
          </a:p>
          <a:p>
            <a:r>
              <a:rPr lang="en-US" dirty="0">
                <a:solidFill>
                  <a:schemeClr val="bg1"/>
                </a:solidFill>
                <a:latin typeface="Söhne"/>
              </a:rPr>
              <a:t>Visualizing Salary Distributions</a:t>
            </a:r>
          </a:p>
          <a:p>
            <a:pPr algn="l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Söhne"/>
              </a:rPr>
              <a:t>Creation of Predictive Model</a:t>
            </a:r>
            <a:endParaRPr lang="en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17485D-9894-4BEC-6233-E02A92F814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59078" y="1453414"/>
            <a:ext cx="5891514" cy="1764348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 get accustomed to the data, we did some exploration with Python, plotting among others: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</a:t>
            </a:r>
            <a:r>
              <a:rPr lang="en-US" sz="1800" b="1" dirty="0">
                <a:solidFill>
                  <a:schemeClr val="accent6">
                    <a:lumMod val="75000"/>
                  </a:schemeClr>
                </a:solidFill>
              </a:rPr>
              <a:t>Pie Chart 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 </a:t>
            </a:r>
            <a:r>
              <a:rPr lang="en-US" sz="1800">
                <a:solidFill>
                  <a:schemeClr val="tx1">
                    <a:lumMod val="75000"/>
                    <a:lumOff val="25000"/>
                  </a:schemeClr>
                </a:solidFill>
              </a:rPr>
              <a:t>Experience 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</a:t>
            </a:r>
            <a:r>
              <a:rPr lang="en-US" sz="1800">
                <a:solidFill>
                  <a:schemeClr val="tx1">
                    <a:lumMod val="75000"/>
                    <a:lumOff val="25000"/>
                  </a:schemeClr>
                </a:solidFill>
              </a:rPr>
              <a:t>evel 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ratio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</a:t>
            </a:r>
            <a:r>
              <a:rPr lang="en-US" sz="1800" b="1" dirty="0">
                <a:solidFill>
                  <a:schemeClr val="accent6">
                    <a:lumMod val="75000"/>
                  </a:schemeClr>
                </a:solidFill>
              </a:rPr>
              <a:t>Box Plot 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 examine Salary Variation across different Locations</a:t>
            </a:r>
            <a:endParaRPr lang="en-IT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93877A-2969-B978-3019-49F6B1898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1412" y="3558914"/>
            <a:ext cx="2478870" cy="18456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CDDD43D-BB9C-6E47-6EF4-DD7FFC0DB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2672" y="3558914"/>
            <a:ext cx="4225490" cy="2685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703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673774-603D-84E8-DCD7-564EA4518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929" y="2028333"/>
            <a:ext cx="4109985" cy="2698338"/>
          </a:xfrm>
        </p:spPr>
        <p:txBody>
          <a:bodyPr>
            <a:normAutofit/>
          </a:bodyPr>
          <a:lstStyle/>
          <a:p>
            <a:pPr algn="l"/>
            <a:r>
              <a:rPr lang="en-US" i="0" dirty="0">
                <a:solidFill>
                  <a:schemeClr val="bg1">
                    <a:lumMod val="95000"/>
                  </a:schemeClr>
                </a:solidFill>
                <a:effectLst/>
                <a:latin typeface="Söhne"/>
              </a:rPr>
              <a:t>Exploratory Data Analysis (EDA)</a:t>
            </a:r>
          </a:p>
          <a:p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Söhne"/>
              </a:rPr>
              <a:t>Visualizing Salary Distributions</a:t>
            </a:r>
            <a:endParaRPr lang="en-US" sz="2400" b="1" i="0" dirty="0">
              <a:solidFill>
                <a:schemeClr val="bg1">
                  <a:lumMod val="95000"/>
                </a:schemeClr>
              </a:solidFill>
              <a:effectLst/>
              <a:latin typeface="Söhne"/>
            </a:endParaRPr>
          </a:p>
          <a:p>
            <a:pPr algn="l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Söhne"/>
              </a:rPr>
              <a:t>Creation of Predictive Model</a:t>
            </a:r>
            <a:endParaRPr lang="en-IT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AB98C6-74AD-9FB5-C6AE-8FA8266F623E}"/>
              </a:ext>
            </a:extLst>
          </p:cNvPr>
          <p:cNvSpPr txBox="1"/>
          <p:nvPr/>
        </p:nvSpPr>
        <p:spPr>
          <a:xfrm>
            <a:off x="5684278" y="5487005"/>
            <a:ext cx="5425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Bar plots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Show salary values by key variables, e.g., experience level, remote location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769BCA-E8ED-563C-FCD8-0D44E6C5DF39}"/>
              </a:ext>
            </a:extLst>
          </p:cNvPr>
          <p:cNvSpPr txBox="1"/>
          <p:nvPr/>
        </p:nvSpPr>
        <p:spPr>
          <a:xfrm>
            <a:off x="5408668" y="902568"/>
            <a:ext cx="508213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Using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Tableau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we examined salary trends relating them to various factors such as employment type, remote work availability, job title, company size, year and experience level.</a:t>
            </a:r>
            <a:endParaRPr lang="en-I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Picture 4" descr="A graph of a salary by remote ratio&#10;&#10;Description automatically generated">
            <a:extLst>
              <a:ext uri="{FF2B5EF4-FFF2-40B4-BE49-F238E27FC236}">
                <a16:creationId xmlns:a16="http://schemas.microsoft.com/office/drawing/2014/main" id="{CCF5BA37-2186-D54B-4237-44B9D66A9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8668" y="2725004"/>
            <a:ext cx="2628732" cy="2416893"/>
          </a:xfrm>
          <a:prstGeom prst="rect">
            <a:avLst/>
          </a:prstGeom>
        </p:spPr>
      </p:pic>
      <p:pic>
        <p:nvPicPr>
          <p:cNvPr id="8" name="Picture 7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EEAB2F20-C4C4-09D7-72B8-CDE7EACC0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6998" y="2463549"/>
            <a:ext cx="2093808" cy="279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332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69000"/>
                <a:hueMod val="91000"/>
                <a:satMod val="164000"/>
                <a:lumMod val="74000"/>
              </a:schemeClr>
              <a:schemeClr val="bg1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 useBgFill="1">
          <p:nvSpPr>
            <p:cNvPr id="18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ln>
              <a:noFill/>
            </a:ln>
          </p:spPr>
        </p: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D23B2CD-009B-425A-9616-1E1AD1D5A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accent1">
                <a:lumMod val="75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AB4ED9B-9F7E-457B-A611-18AEE4E56F91}"/>
              </a:ext>
            </a:extLst>
          </p:cNvPr>
          <p:cNvSpPr txBox="1"/>
          <p:nvPr/>
        </p:nvSpPr>
        <p:spPr>
          <a:xfrm>
            <a:off x="10278319" y="27316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T" dirty="0"/>
          </a:p>
        </p:txBody>
      </p:sp>
      <p:pic>
        <p:nvPicPr>
          <p:cNvPr id="23" name="Picture 22" descr="A screenshot of a graph&#10;&#10;Description automatically generated">
            <a:extLst>
              <a:ext uri="{FF2B5EF4-FFF2-40B4-BE49-F238E27FC236}">
                <a16:creationId xmlns:a16="http://schemas.microsoft.com/office/drawing/2014/main" id="{5C7ADD63-97F9-3F38-F456-C3D45C8F3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304" y="467397"/>
            <a:ext cx="9505603" cy="5909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185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93E10248-AF0E-477D-B4D2-47C02CE4E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33010C2-2DA5-460F-A40C-5317F567A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7CB0634-F963-4EC9-A6F6-8EA46BD1F1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73C0A186-7444-4460-9C37-532E7671E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12E451E-151A-4910-BF41-6A040B659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296EFE4-A70C-4388-9A15-3F657B661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250" y="473745"/>
            <a:ext cx="11227090" cy="5902829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5EBAFC-9388-432A-BCFD-EEA2F410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pic>
        <p:nvPicPr>
          <p:cNvPr id="8" name="Picture 7" descr="A map of the world with different countries/regions&#10;&#10;Description automatically generated">
            <a:extLst>
              <a:ext uri="{FF2B5EF4-FFF2-40B4-BE49-F238E27FC236}">
                <a16:creationId xmlns:a16="http://schemas.microsoft.com/office/drawing/2014/main" id="{672A5D3F-4323-346E-6920-D81EBEE267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9795" y="481425"/>
            <a:ext cx="9078017" cy="5895149"/>
          </a:xfrm>
          <a:prstGeom prst="rect">
            <a:avLst/>
          </a:prstGeom>
        </p:spPr>
      </p:pic>
      <p:pic>
        <p:nvPicPr>
          <p:cNvPr id="14" name="Picture 13" descr="A map of the world with different colored countries/regions&#10;&#10;Description automatically generated">
            <a:extLst>
              <a:ext uri="{FF2B5EF4-FFF2-40B4-BE49-F238E27FC236}">
                <a16:creationId xmlns:a16="http://schemas.microsoft.com/office/drawing/2014/main" id="{610FF651-42B4-F259-C68F-FE87FE660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9796" y="473745"/>
            <a:ext cx="9078016" cy="589514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8E7CE8D-CAEE-BE99-6027-C82F62E88C68}"/>
              </a:ext>
            </a:extLst>
          </p:cNvPr>
          <p:cNvSpPr txBox="1"/>
          <p:nvPr/>
        </p:nvSpPr>
        <p:spPr>
          <a:xfrm>
            <a:off x="1125416" y="4624754"/>
            <a:ext cx="1989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Average Salary </a:t>
            </a:r>
          </a:p>
          <a:p>
            <a:r>
              <a:rPr lang="en-IT" dirty="0"/>
              <a:t>in each Country</a:t>
            </a:r>
          </a:p>
        </p:txBody>
      </p:sp>
    </p:spTree>
    <p:extLst>
      <p:ext uri="{BB962C8B-B14F-4D97-AF65-F5344CB8AC3E}">
        <p14:creationId xmlns:p14="http://schemas.microsoft.com/office/powerpoint/2010/main" val="22153613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673774-603D-84E8-DCD7-564EA4518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779" y="2311913"/>
            <a:ext cx="3907855" cy="2397397"/>
          </a:xfrm>
        </p:spPr>
        <p:txBody>
          <a:bodyPr>
            <a:normAutofit/>
          </a:bodyPr>
          <a:lstStyle/>
          <a:p>
            <a:pPr algn="l"/>
            <a:r>
              <a:rPr lang="en-US" i="0" dirty="0">
                <a:solidFill>
                  <a:schemeClr val="bg1">
                    <a:lumMod val="95000"/>
                  </a:schemeClr>
                </a:solidFill>
                <a:effectLst/>
                <a:latin typeface="Söhne"/>
              </a:rPr>
              <a:t>Exploratory Data Analysis (EDA)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Söhne"/>
              </a:rPr>
              <a:t>Visualizing Salary Distributions</a:t>
            </a:r>
          </a:p>
          <a:p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Söhne"/>
              </a:rPr>
              <a:t>Creation of Predictive Model</a:t>
            </a:r>
            <a:endParaRPr lang="en-I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24BB6B-B8D9-08AF-B061-CE0B861836B3}"/>
              </a:ext>
            </a:extLst>
          </p:cNvPr>
          <p:cNvSpPr txBox="1"/>
          <p:nvPr/>
        </p:nvSpPr>
        <p:spPr>
          <a:xfrm>
            <a:off x="5068065" y="669776"/>
            <a:ext cx="53375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 create the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Predictive Model,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 could only use columns with a small number of unique values. Given the importance of the Job Title information, we filtered the dataset rows keeping only the 7 most popular ones.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24BB4A-D6CA-5C25-97BB-2EAF7DE4E8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4055" y="2311913"/>
            <a:ext cx="5532211" cy="27611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AD462DE-E4E8-5C9C-5492-DD87A1510F86}"/>
              </a:ext>
            </a:extLst>
          </p:cNvPr>
          <p:cNvSpPr txBox="1"/>
          <p:nvPr/>
        </p:nvSpPr>
        <p:spPr>
          <a:xfrm>
            <a:off x="5484055" y="5073053"/>
            <a:ext cx="61647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At the end we could get our prediction by simply scaling the input data and applying the model !!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B03B33-C8D1-A92F-A895-13661E79F93B}"/>
              </a:ext>
            </a:extLst>
          </p:cNvPr>
          <p:cNvSpPr txBox="1"/>
          <p:nvPr/>
        </p:nvSpPr>
        <p:spPr>
          <a:xfrm>
            <a:off x="5484055" y="5818892"/>
            <a:ext cx="4041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Rod" panose="020F0502020204030204" pitchFamily="34" charset="0"/>
                <a:cs typeface="Rod" panose="020F0502020204030204" pitchFamily="34" charset="0"/>
              </a:rPr>
              <a:t>m</a:t>
            </a:r>
            <a:r>
              <a:rPr lang="en-IT" dirty="0">
                <a:latin typeface="Rod" panose="020F0502020204030204" pitchFamily="34" charset="0"/>
                <a:cs typeface="Rod" panose="020F0502020204030204" pitchFamily="34" charset="0"/>
              </a:rPr>
              <a:t>odel.predict(X_test_scaled)</a:t>
            </a:r>
          </a:p>
        </p:txBody>
      </p:sp>
    </p:spTree>
    <p:extLst>
      <p:ext uri="{BB962C8B-B14F-4D97-AF65-F5344CB8AC3E}">
        <p14:creationId xmlns:p14="http://schemas.microsoft.com/office/powerpoint/2010/main" val="591626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B4ED9B-9F7E-457B-A611-18AEE4E56F91}"/>
              </a:ext>
            </a:extLst>
          </p:cNvPr>
          <p:cNvSpPr txBox="1"/>
          <p:nvPr/>
        </p:nvSpPr>
        <p:spPr>
          <a:xfrm>
            <a:off x="10278319" y="27316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T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B5D44D5-DF53-E1F4-8B18-CF8822FFDB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1577467"/>
            <a:ext cx="8825658" cy="2677648"/>
          </a:xfrm>
        </p:spPr>
        <p:txBody>
          <a:bodyPr anchor="ctr"/>
          <a:lstStyle/>
          <a:p>
            <a:pPr algn="ctr"/>
            <a:r>
              <a:rPr lang="en-IT" sz="8800" b="1">
                <a:solidFill>
                  <a:schemeClr val="bg1">
                    <a:lumMod val="8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DEMO</a:t>
            </a:r>
            <a:endParaRPr lang="en-IT" sz="88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C6DAB45-68E7-9916-25A5-2525392C3B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3171" y="4237168"/>
            <a:ext cx="8825658" cy="861420"/>
          </a:xfrm>
        </p:spPr>
        <p:txBody>
          <a:bodyPr anchor="ctr">
            <a:normAutofit fontScale="92500" lnSpcReduction="10000"/>
          </a:bodyPr>
          <a:lstStyle/>
          <a:p>
            <a:pPr algn="ctr"/>
            <a:r>
              <a:rPr lang="en-IT" sz="5800" b="1"/>
              <a:t>↑</a:t>
            </a:r>
            <a:r>
              <a:rPr lang="en-IT" sz="3200" b="1"/>
              <a:t>  CLICK to predict your salary  </a:t>
            </a:r>
            <a:r>
              <a:rPr lang="en-IT" sz="5800" b="1"/>
              <a:t>↑</a:t>
            </a:r>
            <a:endParaRPr lang="en-IT" sz="3200" b="1" dirty="0"/>
          </a:p>
        </p:txBody>
      </p:sp>
    </p:spTree>
    <p:extLst>
      <p:ext uri="{BB962C8B-B14F-4D97-AF65-F5344CB8AC3E}">
        <p14:creationId xmlns:p14="http://schemas.microsoft.com/office/powerpoint/2010/main" val="39198060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613</TotalTime>
  <Words>338</Words>
  <Application>Microsoft Macintosh PowerPoint</Application>
  <PresentationFormat>Widescreen</PresentationFormat>
  <Paragraphs>41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Century Gothic</vt:lpstr>
      <vt:lpstr>Rod</vt:lpstr>
      <vt:lpstr>Söhne</vt:lpstr>
      <vt:lpstr>Wingdings 3</vt:lpstr>
      <vt:lpstr>Ion Boardroom</vt:lpstr>
      <vt:lpstr>Salary Predictor</vt:lpstr>
      <vt:lpstr>Purpose of the Project</vt:lpstr>
      <vt:lpstr>The Dataset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Salary Predictor</dc:title>
  <dc:creator>Francesco Frusone</dc:creator>
  <cp:lastModifiedBy>Francesco Frusone</cp:lastModifiedBy>
  <cp:revision>25</cp:revision>
  <dcterms:created xsi:type="dcterms:W3CDTF">2023-09-07T08:11:49Z</dcterms:created>
  <dcterms:modified xsi:type="dcterms:W3CDTF">2023-09-08T09:18:31Z</dcterms:modified>
</cp:coreProperties>
</file>

<file path=docProps/thumbnail.jpeg>
</file>